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685"/>
  </p:normalViewPr>
  <p:slideViewPr>
    <p:cSldViewPr snapToGrid="0" snapToObjects="1">
      <p:cViewPr>
        <p:scale>
          <a:sx n="87" d="100"/>
          <a:sy n="87" d="100"/>
        </p:scale>
        <p:origin x="-520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4544-7265-4842-881F-D4E20CA06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656AE-BE71-5A48-AEBE-811936778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8FC77-641E-F643-92D1-A1E41AB4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69170-7697-8A42-9300-C173C6CD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D04BC-BC9B-DA44-84EC-31BE823C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4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15F8-7578-154A-A7B2-C89086E1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C5D78-38F4-9B42-8770-41CB3E184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55E9E-514C-AF46-850D-BD1D712E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B4AD8-BC1D-4A42-A3BA-C87CCF12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49DE6-D252-8743-833D-0FE95E18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2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9DE3FE-6069-4644-AC38-E58C2EEAB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09977-DB0C-A249-B8E4-3995EAFED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A2F36-5390-4E49-AE2E-9EF46C0A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17D40-8652-524F-B62E-143295E5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47A1B-9F4F-5043-8D94-7DA82313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57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B416-F732-A04D-A3E1-260D0E708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3661-EAE1-CE4E-B4D4-A0EB2D72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2637D-2DA4-9D42-BEF3-E010FF6C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D5217-2A87-8F47-9012-D914EF9F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46B2B-A5D8-8F4A-9DDC-8B3EF68F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8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BD3B-E492-AF41-BE31-D8D512FF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49306-D840-6A45-936C-F37E26B1E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2912A-7B5C-9548-BF6F-9D31B13B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23083-6372-714A-BF69-6ACBC6CDD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162F2-78E2-3649-815D-E9DD156E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20FD-E666-024E-9632-5AE85732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69D6F-C336-144A-B203-2C6E3CABF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62EEE-0892-2449-ACB1-3A739DEF7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FFB59-2B93-D243-89C5-FB997C5F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705DD-86BB-FC40-B7E1-57B2CF17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D521E-EF9F-F141-9047-03FE090B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61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1341-AB08-8F46-A429-EBA58EA6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C4ABF-76B1-8049-AB8F-5105C8D0D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EA013-39B8-CD40-AC12-9E412B454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078E4-7E51-D148-9211-12C36317B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7FF7F-FBDB-7345-91D7-1B20726B8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5BE96-25B3-2342-B410-CCF1408C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54B21A-1A87-2240-B096-E817B8B4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D80963-4AFA-F644-831B-2B182869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69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9600-F42B-064B-A1F6-737B167C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D853E-2F31-7345-99F0-ECC94AE70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A5AD6-DA32-CB47-9673-2B5645E5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70418-8D68-8C45-86DD-F09769C1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3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D2572C-3493-9144-B06D-F210ADEE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2BE00-8D0F-384B-9F3F-473F6F5F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0E034-F990-9342-B757-02B586FC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1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BF13-BE5E-6A44-A16D-155715F2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57FB8-63F0-5B43-94BB-67699E611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47D58-219E-B840-A80E-0DD602346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0E1F4-CE23-8A41-B6E9-97CDDF4B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B31E0-E9F6-0C4D-AD99-22AA1107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B6692-980A-F048-8D40-C035EABD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7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6BDD-4DE7-EB4F-B71D-AAED796B1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28F70-C37B-C142-93B4-D3CEE4E37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8CAD1-392F-F744-A872-367047757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AABE7-1A5B-224D-BD77-6A20041F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394AE-D3A3-9D46-AA4D-ED9005750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06B86-3F91-9B4C-9DF1-DEB154E5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9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ED3DD6-1690-BB4A-934E-05068239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D630-3929-C243-9EA0-E42AA4C95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BBD1E-2FEB-8D4C-A1E5-25F8B24AC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086F5-3ECB-6A42-9ECC-FDA90842DD05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9BDCE-DE11-9944-8902-1FEAB322F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25823-E6A2-D84F-A48D-52422CBBD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C452-42CA-3846-9B6B-825E5307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6F343699-FE95-5342-8AB4-3736D9B2F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2778" t="45185" r="70555" b="28642"/>
          <a:stretch/>
        </p:blipFill>
        <p:spPr>
          <a:xfrm>
            <a:off x="2692400" y="3098800"/>
            <a:ext cx="1524000" cy="17949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25E0221-A847-024E-817F-8ECF46367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4815" t="36296" r="70555" b="38025"/>
          <a:stretch/>
        </p:blipFill>
        <p:spPr>
          <a:xfrm>
            <a:off x="2878666" y="2489200"/>
            <a:ext cx="1337733" cy="176106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7279F7A-FE82-9448-A411-B71F8BCEEF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14815" t="23950" r="68703" b="51852"/>
          <a:stretch/>
        </p:blipFill>
        <p:spPr>
          <a:xfrm>
            <a:off x="2878666" y="1642532"/>
            <a:ext cx="1507067" cy="165946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83A99A9-3487-9146-A25D-491FA20655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14815" t="23950" r="68704" b="51852"/>
          <a:stretch/>
        </p:blipFill>
        <p:spPr>
          <a:xfrm>
            <a:off x="2878666" y="1642532"/>
            <a:ext cx="1507067" cy="165946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5C3F510-86EA-6543-B487-C3898490A5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27408" t="23951" r="60370" b="51852"/>
          <a:stretch/>
        </p:blipFill>
        <p:spPr>
          <a:xfrm>
            <a:off x="4030132" y="1642532"/>
            <a:ext cx="1117601" cy="165946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2CED6DE-AF0D-AA4E-B163-5B63678373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</a:blip>
          <a:srcRect l="38333" r="50370"/>
          <a:stretch/>
        </p:blipFill>
        <p:spPr>
          <a:xfrm>
            <a:off x="5029200" y="0"/>
            <a:ext cx="1032933" cy="6858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75ED19E-FDCA-E54B-A744-A778E70582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</a:blip>
          <a:srcRect l="49630" r="39444"/>
          <a:stretch/>
        </p:blipFill>
        <p:spPr>
          <a:xfrm>
            <a:off x="6062132" y="0"/>
            <a:ext cx="999069" cy="6858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0AA66C8-D31C-4344-9860-706B21DB24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85000"/>
          </a:blip>
          <a:srcRect l="58519" b="51852"/>
          <a:stretch/>
        </p:blipFill>
        <p:spPr>
          <a:xfrm>
            <a:off x="6874932" y="0"/>
            <a:ext cx="3793067" cy="330199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6B3308A-3CFE-C546-A493-0921EB5DB90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5000"/>
          </a:blip>
          <a:srcRect l="60556"/>
          <a:stretch/>
        </p:blipFill>
        <p:spPr>
          <a:xfrm>
            <a:off x="7061200" y="0"/>
            <a:ext cx="3606799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2AD18A4-25ED-6441-80AB-3F2B9336221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5000"/>
          </a:blip>
          <a:srcRect l="56667" t="34229"/>
          <a:stretch/>
        </p:blipFill>
        <p:spPr>
          <a:xfrm>
            <a:off x="6705600" y="2347414"/>
            <a:ext cx="3962400" cy="451058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B8EE866-78AA-0A4B-AB71-CD4AF7D868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5000"/>
          </a:blip>
          <a:srcRect l="56667" t="42587"/>
          <a:stretch/>
        </p:blipFill>
        <p:spPr>
          <a:xfrm>
            <a:off x="6705600" y="2920620"/>
            <a:ext cx="3962400" cy="393737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A4FBC32-0153-A548-B62A-6F6282DDC14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85000"/>
          </a:blip>
          <a:srcRect l="58519" t="54583"/>
          <a:stretch/>
        </p:blipFill>
        <p:spPr>
          <a:xfrm>
            <a:off x="6874932" y="3743324"/>
            <a:ext cx="3793068" cy="311467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2A9798DF-BCBB-2545-BB57-D9BD5906D3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85000"/>
          </a:blip>
          <a:srcRect l="58519" t="54583"/>
          <a:stretch/>
        </p:blipFill>
        <p:spPr>
          <a:xfrm>
            <a:off x="6874932" y="3743324"/>
            <a:ext cx="3793068" cy="311467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3E09AC4-DC33-B640-ABDD-9AEDFBCE200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85000"/>
          </a:blip>
          <a:srcRect l="48148" t="54583" r="39445"/>
          <a:stretch/>
        </p:blipFill>
        <p:spPr>
          <a:xfrm>
            <a:off x="5926666" y="3743324"/>
            <a:ext cx="1134533" cy="311467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99E4363-BE19-2945-BA2D-06AED6FAC8D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85000"/>
          </a:blip>
          <a:srcRect l="36481" t="54583" r="50370"/>
          <a:stretch/>
        </p:blipFill>
        <p:spPr>
          <a:xfrm>
            <a:off x="4859866" y="3743324"/>
            <a:ext cx="1202265" cy="311467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E832671-5C49-314D-A34B-DCEDBBA1FE9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85000"/>
          </a:blip>
          <a:srcRect l="25833" t="54583" r="61667"/>
          <a:stretch/>
        </p:blipFill>
        <p:spPr>
          <a:xfrm>
            <a:off x="3886200" y="3743324"/>
            <a:ext cx="1142999" cy="311467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484B008-5C6E-F846-95B2-DA4AE1C612A2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5000"/>
          </a:blip>
          <a:stretch>
            <a:fillRect/>
          </a:stretch>
        </p:blipFill>
        <p:spPr>
          <a:xfrm>
            <a:off x="149013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86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Tae Wook (Tyler) 20</dc:creator>
  <cp:lastModifiedBy>Kim, Tae Wook (Tyler) 20</cp:lastModifiedBy>
  <cp:revision>3</cp:revision>
  <cp:lastPrinted>2019-03-02T21:17:27Z</cp:lastPrinted>
  <dcterms:created xsi:type="dcterms:W3CDTF">2019-03-02T21:00:09Z</dcterms:created>
  <dcterms:modified xsi:type="dcterms:W3CDTF">2019-03-02T21:17:34Z</dcterms:modified>
</cp:coreProperties>
</file>